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CDFE2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E78C3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394F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B4EB3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solidFill>
            <a:srgbClr val="D9D9D9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FC32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0DDCD"/>
          </a:solidFill>
        </a:fill>
      </a:tcStyle>
    </a:wholeTbl>
    <a:band2H>
      <a:tcTxStyle b="def" i="def"/>
      <a:tcStyle>
        <a:tcBdr/>
        <a:fill>
          <a:solidFill>
            <a:srgbClr val="D2CFC5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7D8B8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D6DF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C5C7C8"/>
          </a:solidFill>
        </a:fill>
      </a:tcStyle>
    </a:wholeTbl>
    <a:band2H>
      <a:tcTxStyle b="def" i="def"/>
      <a:tcStyle>
        <a:tcBdr/>
        <a:fill>
          <a:solidFill>
            <a:srgbClr val="D6D6D7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1454E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D8086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2697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8EAE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0" name="Shape 8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pic" sz="half" idx="13"/>
          </p:nvPr>
        </p:nvSpPr>
        <p:spPr>
          <a:xfrm>
            <a:off x="2438400" y="1282700"/>
            <a:ext cx="8128000" cy="4559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73533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1270000" y="5842000"/>
            <a:ext cx="10464800" cy="14224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342900" algn="ctr">
              <a:spcBef>
                <a:spcPts val="0"/>
              </a:spcBef>
              <a:buSzTx/>
              <a:buNone/>
              <a:defRPr sz="3200"/>
            </a:lvl2pPr>
            <a:lvl3pPr marL="0" indent="685800" algn="ctr">
              <a:spcBef>
                <a:spcPts val="0"/>
              </a:spcBef>
              <a:buSzTx/>
              <a:buNone/>
              <a:defRPr sz="3200"/>
            </a:lvl3pPr>
            <a:lvl4pPr marL="0" indent="1028700" algn="ctr">
              <a:spcBef>
                <a:spcPts val="0"/>
              </a:spcBef>
              <a:buSzTx/>
              <a:buNone/>
              <a:defRPr sz="3200"/>
            </a:lvl4pPr>
            <a:lvl5pPr marL="0" indent="13716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pic" sz="quarter" idx="13"/>
          </p:nvPr>
        </p:nvSpPr>
        <p:spPr>
          <a:xfrm>
            <a:off x="7188200" y="2895600"/>
            <a:ext cx="4102100" cy="5473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1" name="Shape 41"/>
          <p:cNvSpPr/>
          <p:nvPr>
            <p:ph type="body" sz="half" idx="1"/>
          </p:nvPr>
        </p:nvSpPr>
        <p:spPr>
          <a:xfrm>
            <a:off x="1282700" y="2768600"/>
            <a:ext cx="5041900" cy="5715000"/>
          </a:xfrm>
          <a:prstGeom prst="rect">
            <a:avLst/>
          </a:prstGeom>
        </p:spPr>
        <p:txBody>
          <a:bodyPr/>
          <a:lstStyle>
            <a:lvl1pPr marL="280736" indent="-280736">
              <a:spcBef>
                <a:spcPts val="3200"/>
              </a:spcBef>
              <a:defRPr sz="2800"/>
            </a:lvl1pPr>
            <a:lvl2pPr marL="661736" indent="-280736">
              <a:spcBef>
                <a:spcPts val="3200"/>
              </a:spcBef>
              <a:defRPr sz="2800"/>
            </a:lvl2pPr>
            <a:lvl3pPr marL="1042736" indent="-280736">
              <a:spcBef>
                <a:spcPts val="3200"/>
              </a:spcBef>
              <a:defRPr sz="2800"/>
            </a:lvl3pPr>
            <a:lvl4pPr marL="1423736" indent="-280736">
              <a:spcBef>
                <a:spcPts val="3200"/>
              </a:spcBef>
              <a:defRPr sz="2800"/>
            </a:lvl4pPr>
            <a:lvl5pPr marL="1804736" indent="-280736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pic" idx="13"/>
          </p:nvPr>
        </p:nvSpPr>
        <p:spPr>
          <a:xfrm>
            <a:off x="1397000" y="1041400"/>
            <a:ext cx="10223500" cy="7670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hape 6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429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10287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7145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2057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4003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381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762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143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524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1905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286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2667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048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3429000" marR="0" indent="-381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429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10287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7145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2057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4003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asset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49342" y="7467340"/>
            <a:ext cx="743828" cy="753834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Shape 83"/>
          <p:cNvSpPr/>
          <p:nvPr/>
        </p:nvSpPr>
        <p:spPr>
          <a:xfrm>
            <a:off x="9383189" y="8196107"/>
            <a:ext cx="297937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M</a:t>
            </a:r>
            <a:r>
              <a:rPr>
                <a:solidFill>
                  <a:schemeClr val="accent4">
                    <a:hueOff val="443750"/>
                    <a:lumOff val="6169"/>
                  </a:schemeClr>
                </a:solidFill>
              </a:rPr>
              <a:t>I</a:t>
            </a:r>
            <a:r>
              <a:rPr>
                <a:solidFill>
                  <a:schemeClr val="accent2">
                    <a:hueOff val="-1600248"/>
                    <a:satOff val="5179"/>
                    <a:lumOff val="13270"/>
                  </a:schemeClr>
                </a:solidFill>
              </a:rPr>
              <a:t>N</a:t>
            </a:r>
            <a:r>
              <a:rPr>
                <a:solidFill>
                  <a:srgbClr val="000000"/>
                </a:solidFill>
              </a:rPr>
              <a:t>I TENIS</a:t>
            </a:r>
          </a:p>
        </p:txBody>
      </p:sp>
      <p:pic>
        <p:nvPicPr>
          <p:cNvPr id="84" name="asset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9899" y="7732295"/>
            <a:ext cx="3217652" cy="1029649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2442972" y="3699521"/>
            <a:ext cx="8118855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300"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M</a:t>
            </a:r>
            <a:r>
              <a:rPr>
                <a:solidFill>
                  <a:schemeClr val="accent4">
                    <a:hueOff val="443750"/>
                    <a:lumOff val="6169"/>
                  </a:schemeClr>
                </a:solidFill>
              </a:rPr>
              <a:t>I</a:t>
            </a:r>
            <a:r>
              <a:rPr>
                <a:solidFill>
                  <a:schemeClr val="accent2">
                    <a:hueOff val="-1600248"/>
                    <a:satOff val="5179"/>
                    <a:lumOff val="13270"/>
                  </a:schemeClr>
                </a:solidFill>
              </a:rPr>
              <a:t>N</a:t>
            </a:r>
            <a:r>
              <a:rPr>
                <a:solidFill>
                  <a:srgbClr val="000000"/>
                </a:solidFill>
              </a:rPr>
              <a:t>I TENIS REJTING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9383189" y="8196107"/>
            <a:ext cx="297937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M</a:t>
            </a:r>
            <a:r>
              <a:rPr>
                <a:solidFill>
                  <a:schemeClr val="accent4">
                    <a:hueOff val="443750"/>
                    <a:lumOff val="6169"/>
                  </a:schemeClr>
                </a:solidFill>
              </a:rPr>
              <a:t>I</a:t>
            </a:r>
            <a:r>
              <a:rPr>
                <a:solidFill>
                  <a:schemeClr val="accent2">
                    <a:hueOff val="-1600248"/>
                    <a:satOff val="5179"/>
                    <a:lumOff val="13270"/>
                  </a:schemeClr>
                </a:solidFill>
              </a:rPr>
              <a:t>N</a:t>
            </a:r>
            <a:r>
              <a:rPr>
                <a:solidFill>
                  <a:srgbClr val="000000"/>
                </a:solidFill>
              </a:rPr>
              <a:t>I TENIS</a:t>
            </a:r>
          </a:p>
        </p:txBody>
      </p:sp>
      <p:pic>
        <p:nvPicPr>
          <p:cNvPr id="88" name="asse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349342" y="7467340"/>
            <a:ext cx="743828" cy="753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89" name="asset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9899" y="7732295"/>
            <a:ext cx="3217652" cy="1029649"/>
          </a:xfrm>
          <a:prstGeom prst="rect">
            <a:avLst/>
          </a:prstGeom>
          <a:ln w="12700">
            <a:miter lim="400000"/>
          </a:ln>
        </p:spPr>
      </p:pic>
      <p:sp>
        <p:nvSpPr>
          <p:cNvPr id="90" name="Shape 90"/>
          <p:cNvSpPr/>
          <p:nvPr/>
        </p:nvSpPr>
        <p:spPr>
          <a:xfrm>
            <a:off x="889889" y="4030896"/>
            <a:ext cx="1066788" cy="1184538"/>
          </a:xfrm>
          <a:prstGeom prst="ellipse">
            <a:avLst/>
          </a:prstGeom>
          <a:solidFill>
            <a:schemeClr val="accent5"/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91" name="Shape 91"/>
          <p:cNvSpPr/>
          <p:nvPr/>
        </p:nvSpPr>
        <p:spPr>
          <a:xfrm>
            <a:off x="2033380" y="4419965"/>
            <a:ext cx="2117032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odigra 6 mečeva</a:t>
            </a:r>
          </a:p>
        </p:txBody>
      </p:sp>
      <p:sp>
        <p:nvSpPr>
          <p:cNvPr id="92" name="Shape 92"/>
          <p:cNvSpPr/>
          <p:nvPr/>
        </p:nvSpPr>
        <p:spPr>
          <a:xfrm>
            <a:off x="4227116" y="4030896"/>
            <a:ext cx="1066788" cy="1184538"/>
          </a:xfrm>
          <a:prstGeom prst="ellipse">
            <a:avLst/>
          </a:prstGeom>
          <a:solidFill>
            <a:schemeClr val="accent5"/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93" name="Shape 93"/>
          <p:cNvSpPr/>
          <p:nvPr/>
        </p:nvSpPr>
        <p:spPr>
          <a:xfrm>
            <a:off x="7715277" y="4030896"/>
            <a:ext cx="1066788" cy="1184538"/>
          </a:xfrm>
          <a:prstGeom prst="ellipse">
            <a:avLst/>
          </a:prstGeom>
          <a:solidFill>
            <a:schemeClr val="accent5"/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94" name="Shape 94"/>
          <p:cNvSpPr/>
          <p:nvPr/>
        </p:nvSpPr>
        <p:spPr>
          <a:xfrm>
            <a:off x="5370607" y="4419965"/>
            <a:ext cx="226796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odigra 15 mečeva</a:t>
            </a:r>
          </a:p>
        </p:txBody>
      </p:sp>
      <p:sp>
        <p:nvSpPr>
          <p:cNvPr id="95" name="Shape 95"/>
          <p:cNvSpPr/>
          <p:nvPr/>
        </p:nvSpPr>
        <p:spPr>
          <a:xfrm>
            <a:off x="10852813" y="4030896"/>
            <a:ext cx="1066788" cy="1184538"/>
          </a:xfrm>
          <a:prstGeom prst="ellipse">
            <a:avLst/>
          </a:prstGeom>
          <a:solidFill>
            <a:schemeClr val="accent5"/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96" name="Shape 96"/>
          <p:cNvSpPr/>
          <p:nvPr/>
        </p:nvSpPr>
        <p:spPr>
          <a:xfrm>
            <a:off x="8851638" y="3835765"/>
            <a:ext cx="1931603" cy="157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odigra 30 mečeva i osvoji 10 pobeda protiv nivoa 2 i 1</a:t>
            </a:r>
          </a:p>
        </p:txBody>
      </p:sp>
      <p:sp>
        <p:nvSpPr>
          <p:cNvPr id="97" name="Shape 97"/>
          <p:cNvSpPr/>
          <p:nvPr/>
        </p:nvSpPr>
        <p:spPr>
          <a:xfrm>
            <a:off x="2442973" y="1035050"/>
            <a:ext cx="8118854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300"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CRVENI</a:t>
            </a:r>
            <a:r>
              <a:rPr>
                <a:solidFill>
                  <a:srgbClr val="000000"/>
                </a:solidFill>
              </a:rPr>
              <a:t> REJTING</a:t>
            </a:r>
          </a:p>
        </p:txBody>
      </p:sp>
      <p:sp>
        <p:nvSpPr>
          <p:cNvPr id="98" name="Shape 98"/>
          <p:cNvSpPr/>
          <p:nvPr/>
        </p:nvSpPr>
        <p:spPr>
          <a:xfrm>
            <a:off x="2445164" y="1935442"/>
            <a:ext cx="8118854" cy="437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200"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uzrast 8 godina i mlađi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Class="entr" nodeType="after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Class="entr" nodeType="afterEffect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6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Class="entr" nodeType="afterEffect" presetSubtype="16" presetID="23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4" grpId="4"/>
      <p:bldP build="whole" bldLvl="1" animBg="1" rev="0" advAuto="0" spid="90" grpId="1"/>
      <p:bldP build="whole" bldLvl="1" animBg="1" rev="0" advAuto="0" spid="93" grpId="5"/>
      <p:bldP build="whole" bldLvl="1" animBg="1" rev="0" advAuto="0" spid="91" grpId="2"/>
      <p:bldP build="whole" bldLvl="1" animBg="1" rev="0" advAuto="0" spid="92" grpId="3"/>
      <p:bldP build="whole" bldLvl="1" animBg="1" rev="0" advAuto="0" spid="96" grpId="6"/>
      <p:bldP build="whole" bldLvl="1" animBg="1" rev="0" advAuto="0" spid="95" grpId="7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2054657" y="1015999"/>
            <a:ext cx="8895487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300"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>
                <a:solidFill>
                  <a:schemeClr val="accent4">
                    <a:hueOff val="443750"/>
                    <a:lumOff val="6169"/>
                  </a:schemeClr>
                </a:solidFill>
              </a:rPr>
              <a:t>NARANDŽASTI </a:t>
            </a:r>
            <a:r>
              <a:rPr>
                <a:solidFill>
                  <a:srgbClr val="000000"/>
                </a:solidFill>
              </a:rPr>
              <a:t> REJTING</a:t>
            </a:r>
          </a:p>
        </p:txBody>
      </p:sp>
      <p:pic>
        <p:nvPicPr>
          <p:cNvPr id="101" name="asse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9899" y="7732295"/>
            <a:ext cx="3217652" cy="1029649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hape 102"/>
          <p:cNvSpPr/>
          <p:nvPr/>
        </p:nvSpPr>
        <p:spPr>
          <a:xfrm>
            <a:off x="9383189" y="8196107"/>
            <a:ext cx="297937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M</a:t>
            </a:r>
            <a:r>
              <a:rPr>
                <a:solidFill>
                  <a:schemeClr val="accent4">
                    <a:hueOff val="443750"/>
                    <a:lumOff val="6169"/>
                  </a:schemeClr>
                </a:solidFill>
              </a:rPr>
              <a:t>I</a:t>
            </a:r>
            <a:r>
              <a:rPr>
                <a:solidFill>
                  <a:schemeClr val="accent2">
                    <a:hueOff val="-1600248"/>
                    <a:satOff val="5179"/>
                    <a:lumOff val="13270"/>
                  </a:schemeClr>
                </a:solidFill>
              </a:rPr>
              <a:t>N</a:t>
            </a:r>
            <a:r>
              <a:rPr>
                <a:solidFill>
                  <a:srgbClr val="000000"/>
                </a:solidFill>
              </a:rPr>
              <a:t>I TENIS</a:t>
            </a:r>
          </a:p>
        </p:txBody>
      </p:sp>
      <p:pic>
        <p:nvPicPr>
          <p:cNvPr id="103" name="asset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349342" y="7467340"/>
            <a:ext cx="743828" cy="753834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/>
          <p:nvPr/>
        </p:nvSpPr>
        <p:spPr>
          <a:xfrm>
            <a:off x="889889" y="4030896"/>
            <a:ext cx="1066788" cy="1184538"/>
          </a:xfrm>
          <a:prstGeom prst="ellipse">
            <a:avLst/>
          </a:prstGeom>
          <a:solidFill>
            <a:schemeClr val="accent4">
              <a:hueOff val="443750"/>
              <a:lumOff val="6169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05" name="Shape 105"/>
          <p:cNvSpPr/>
          <p:nvPr/>
        </p:nvSpPr>
        <p:spPr>
          <a:xfrm>
            <a:off x="1739648" y="3658569"/>
            <a:ext cx="211703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chemeClr val="accent4">
                    <a:hueOff val="443750"/>
                    <a:lumOff val="6169"/>
                  </a:schemeClr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odigra 6 mečeva</a:t>
            </a:r>
          </a:p>
        </p:txBody>
      </p:sp>
      <p:sp>
        <p:nvSpPr>
          <p:cNvPr id="106" name="Shape 106"/>
          <p:cNvSpPr/>
          <p:nvPr/>
        </p:nvSpPr>
        <p:spPr>
          <a:xfrm>
            <a:off x="3564700" y="4032793"/>
            <a:ext cx="1066788" cy="1184538"/>
          </a:xfrm>
          <a:prstGeom prst="ellipse">
            <a:avLst/>
          </a:prstGeom>
          <a:solidFill>
            <a:schemeClr val="accent4">
              <a:hueOff val="443750"/>
              <a:lumOff val="6169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07" name="Shape 107"/>
          <p:cNvSpPr/>
          <p:nvPr/>
        </p:nvSpPr>
        <p:spPr>
          <a:xfrm>
            <a:off x="4365567" y="3658569"/>
            <a:ext cx="226796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chemeClr val="accent4">
                    <a:hueOff val="443750"/>
                    <a:lumOff val="6169"/>
                  </a:schemeClr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odigra 15 mečeva</a:t>
            </a:r>
          </a:p>
        </p:txBody>
      </p:sp>
      <p:sp>
        <p:nvSpPr>
          <p:cNvPr id="108" name="Shape 108"/>
          <p:cNvSpPr/>
          <p:nvPr/>
        </p:nvSpPr>
        <p:spPr>
          <a:xfrm>
            <a:off x="6413275" y="4032793"/>
            <a:ext cx="1066788" cy="1184538"/>
          </a:xfrm>
          <a:prstGeom prst="ellipse">
            <a:avLst/>
          </a:prstGeom>
          <a:solidFill>
            <a:schemeClr val="accent4">
              <a:hueOff val="443750"/>
              <a:lumOff val="6169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09" name="Shape 109"/>
          <p:cNvSpPr/>
          <p:nvPr/>
        </p:nvSpPr>
        <p:spPr>
          <a:xfrm>
            <a:off x="7397360" y="3835765"/>
            <a:ext cx="1931603" cy="157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>
                <a:solidFill>
                  <a:schemeClr val="accent4">
                    <a:hueOff val="443750"/>
                    <a:lumOff val="6169"/>
                  </a:schemeClr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odigra 30 mečeva i osvoji 10 pobeda protiv nivoa 2 i 1</a:t>
            </a:r>
          </a:p>
        </p:txBody>
      </p:sp>
      <p:sp>
        <p:nvSpPr>
          <p:cNvPr id="110" name="Shape 110"/>
          <p:cNvSpPr/>
          <p:nvPr/>
        </p:nvSpPr>
        <p:spPr>
          <a:xfrm>
            <a:off x="9261850" y="4032793"/>
            <a:ext cx="1066788" cy="1184538"/>
          </a:xfrm>
          <a:prstGeom prst="ellipse">
            <a:avLst/>
          </a:prstGeom>
          <a:solidFill>
            <a:schemeClr val="accent4">
              <a:hueOff val="443750"/>
              <a:lumOff val="6169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11" name="Shape 111"/>
          <p:cNvSpPr/>
          <p:nvPr/>
        </p:nvSpPr>
        <p:spPr>
          <a:xfrm>
            <a:off x="2445164" y="1935442"/>
            <a:ext cx="8118854" cy="437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200">
                <a:solidFill>
                  <a:schemeClr val="accent4">
                    <a:hueOff val="443750"/>
                    <a:lumOff val="6169"/>
                  </a:schemeClr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uzrast 9 godina i mlađi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Class="entr" nodeType="after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Class="entr" nodeType="afterEffect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6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Class="entr" nodeType="afterEffect" presetSubtype="16" presetID="23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7" grpId="4"/>
      <p:bldP build="whole" bldLvl="1" animBg="1" rev="0" advAuto="0" spid="110" grpId="7"/>
      <p:bldP build="whole" bldLvl="1" animBg="1" rev="0" advAuto="0" spid="106" grpId="3"/>
      <p:bldP build="whole" bldLvl="1" animBg="1" rev="0" advAuto="0" spid="104" grpId="1"/>
      <p:bldP build="whole" bldLvl="1" animBg="1" rev="0" advAuto="0" spid="108" grpId="5"/>
      <p:bldP build="whole" bldLvl="1" animBg="1" rev="0" advAuto="0" spid="109" grpId="6"/>
      <p:bldP build="whole" bldLvl="1" animBg="1" rev="0" advAuto="0" spid="105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asse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9899" y="7732295"/>
            <a:ext cx="3217652" cy="1029649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Shape 114"/>
          <p:cNvSpPr/>
          <p:nvPr/>
        </p:nvSpPr>
        <p:spPr>
          <a:xfrm>
            <a:off x="9383189" y="8196107"/>
            <a:ext cx="297937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M</a:t>
            </a:r>
            <a:r>
              <a:rPr>
                <a:solidFill>
                  <a:schemeClr val="accent4">
                    <a:hueOff val="443750"/>
                    <a:lumOff val="6169"/>
                  </a:schemeClr>
                </a:solidFill>
              </a:rPr>
              <a:t>I</a:t>
            </a:r>
            <a:r>
              <a:rPr>
                <a:solidFill>
                  <a:schemeClr val="accent2">
                    <a:hueOff val="-1600248"/>
                    <a:satOff val="5179"/>
                    <a:lumOff val="13270"/>
                  </a:schemeClr>
                </a:solidFill>
              </a:rPr>
              <a:t>N</a:t>
            </a:r>
            <a:r>
              <a:rPr>
                <a:solidFill>
                  <a:srgbClr val="000000"/>
                </a:solidFill>
              </a:rPr>
              <a:t>I TENIS</a:t>
            </a:r>
          </a:p>
        </p:txBody>
      </p:sp>
      <p:pic>
        <p:nvPicPr>
          <p:cNvPr id="115" name="asset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349342" y="7467340"/>
            <a:ext cx="743828" cy="753834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2054657" y="1035050"/>
            <a:ext cx="8895487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300"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rPr>
                <a:solidFill>
                  <a:schemeClr val="accent2">
                    <a:hueOff val="-1600248"/>
                    <a:satOff val="5179"/>
                    <a:lumOff val="13270"/>
                  </a:schemeClr>
                </a:solidFill>
              </a:rPr>
              <a:t>ZELENI</a:t>
            </a:r>
            <a:r>
              <a:rPr>
                <a:solidFill>
                  <a:schemeClr val="accent4">
                    <a:hueOff val="443750"/>
                    <a:lumOff val="6169"/>
                  </a:schemeClr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 REJTING</a:t>
            </a:r>
          </a:p>
        </p:txBody>
      </p:sp>
      <p:sp>
        <p:nvSpPr>
          <p:cNvPr id="117" name="Shape 117"/>
          <p:cNvSpPr/>
          <p:nvPr/>
        </p:nvSpPr>
        <p:spPr>
          <a:xfrm>
            <a:off x="889889" y="4030896"/>
            <a:ext cx="1066788" cy="1184538"/>
          </a:xfrm>
          <a:prstGeom prst="ellipse">
            <a:avLst/>
          </a:prstGeom>
          <a:solidFill>
            <a:schemeClr val="accent2">
              <a:hueOff val="-1600248"/>
              <a:satOff val="5179"/>
              <a:lumOff val="13270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18" name="Shape 118"/>
          <p:cNvSpPr/>
          <p:nvPr/>
        </p:nvSpPr>
        <p:spPr>
          <a:xfrm>
            <a:off x="1739648" y="3658569"/>
            <a:ext cx="2117031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chemeClr val="accent2">
                    <a:hueOff val="-1600248"/>
                    <a:satOff val="5179"/>
                    <a:lumOff val="13270"/>
                  </a:schemeClr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odigra 6 mečeva</a:t>
            </a:r>
          </a:p>
        </p:txBody>
      </p:sp>
      <p:sp>
        <p:nvSpPr>
          <p:cNvPr id="119" name="Shape 119"/>
          <p:cNvSpPr/>
          <p:nvPr/>
        </p:nvSpPr>
        <p:spPr>
          <a:xfrm>
            <a:off x="3564700" y="4032793"/>
            <a:ext cx="1066788" cy="1184538"/>
          </a:xfrm>
          <a:prstGeom prst="ellipse">
            <a:avLst/>
          </a:prstGeom>
          <a:solidFill>
            <a:schemeClr val="accent2">
              <a:hueOff val="-1600248"/>
              <a:satOff val="5179"/>
              <a:lumOff val="13270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20" name="Shape 120"/>
          <p:cNvSpPr/>
          <p:nvPr/>
        </p:nvSpPr>
        <p:spPr>
          <a:xfrm>
            <a:off x="4365567" y="3658569"/>
            <a:ext cx="226796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chemeClr val="accent2">
                    <a:hueOff val="-1600248"/>
                    <a:satOff val="5179"/>
                    <a:lumOff val="13270"/>
                  </a:schemeClr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odigra 15 mečeva</a:t>
            </a:r>
          </a:p>
        </p:txBody>
      </p:sp>
      <p:sp>
        <p:nvSpPr>
          <p:cNvPr id="121" name="Shape 121"/>
          <p:cNvSpPr/>
          <p:nvPr/>
        </p:nvSpPr>
        <p:spPr>
          <a:xfrm>
            <a:off x="6413275" y="4032793"/>
            <a:ext cx="1066788" cy="1184538"/>
          </a:xfrm>
          <a:prstGeom prst="ellipse">
            <a:avLst/>
          </a:prstGeom>
          <a:solidFill>
            <a:schemeClr val="accent2">
              <a:hueOff val="-1600248"/>
              <a:satOff val="5179"/>
              <a:lumOff val="13270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22" name="Shape 122"/>
          <p:cNvSpPr/>
          <p:nvPr/>
        </p:nvSpPr>
        <p:spPr>
          <a:xfrm>
            <a:off x="7397360" y="3835765"/>
            <a:ext cx="1931603" cy="157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>
                <a:solidFill>
                  <a:schemeClr val="accent2">
                    <a:hueOff val="-1600248"/>
                    <a:satOff val="5179"/>
                    <a:lumOff val="13270"/>
                  </a:schemeClr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odigra 30 mečeva i osvoji 10 pobeda protiv nivoa 2 i 1</a:t>
            </a:r>
          </a:p>
        </p:txBody>
      </p:sp>
      <p:sp>
        <p:nvSpPr>
          <p:cNvPr id="123" name="Shape 123"/>
          <p:cNvSpPr/>
          <p:nvPr/>
        </p:nvSpPr>
        <p:spPr>
          <a:xfrm>
            <a:off x="9261850" y="4032793"/>
            <a:ext cx="1066788" cy="1184538"/>
          </a:xfrm>
          <a:prstGeom prst="ellipse">
            <a:avLst/>
          </a:prstGeom>
          <a:solidFill>
            <a:schemeClr val="accent2">
              <a:hueOff val="-1600248"/>
              <a:satOff val="5179"/>
              <a:lumOff val="13270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24" name="Shape 124"/>
          <p:cNvSpPr/>
          <p:nvPr/>
        </p:nvSpPr>
        <p:spPr>
          <a:xfrm>
            <a:off x="2445164" y="1935442"/>
            <a:ext cx="8118854" cy="4371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200">
                <a:solidFill>
                  <a:schemeClr val="accent2">
                    <a:hueOff val="-1600248"/>
                    <a:satOff val="5179"/>
                    <a:lumOff val="13270"/>
                  </a:schemeClr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uzrast 10 godina i mlađi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Class="entr" nodeType="after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Class="entr" nodeType="afterEffect" presetSubtype="16" presetID="23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6" presetID="23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"/>
                            </p:stCondLst>
                            <p:childTnLst>
                              <p:par>
                                <p:cTn id="38" presetClass="entr" nodeType="afterEffect" presetSubtype="16" presetID="23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8" grpId="2"/>
      <p:bldP build="whole" bldLvl="1" animBg="1" rev="0" advAuto="0" spid="117" grpId="1"/>
      <p:bldP build="whole" bldLvl="1" animBg="1" rev="0" advAuto="0" spid="122" grpId="6"/>
      <p:bldP build="whole" bldLvl="1" animBg="1" rev="0" advAuto="0" spid="121" grpId="5"/>
      <p:bldP build="whole" bldLvl="1" animBg="1" rev="0" advAuto="0" spid="120" grpId="4"/>
      <p:bldP build="whole" bldLvl="1" animBg="1" rev="0" advAuto="0" spid="119" grpId="3"/>
      <p:bldP build="whole" bldLvl="1" animBg="1" rev="0" advAuto="0" spid="123" grpId="7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asse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9899" y="7732295"/>
            <a:ext cx="3217652" cy="1029649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/>
        </p:nvSpPr>
        <p:spPr>
          <a:xfrm>
            <a:off x="9383189" y="8196107"/>
            <a:ext cx="297937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M</a:t>
            </a:r>
            <a:r>
              <a:rPr>
                <a:solidFill>
                  <a:schemeClr val="accent4">
                    <a:hueOff val="443750"/>
                    <a:lumOff val="6169"/>
                  </a:schemeClr>
                </a:solidFill>
              </a:rPr>
              <a:t>I</a:t>
            </a:r>
            <a:r>
              <a:rPr>
                <a:solidFill>
                  <a:schemeClr val="accent2">
                    <a:hueOff val="-1600248"/>
                    <a:satOff val="5179"/>
                    <a:lumOff val="13270"/>
                  </a:schemeClr>
                </a:solidFill>
              </a:rPr>
              <a:t>N</a:t>
            </a:r>
            <a:r>
              <a:rPr>
                <a:solidFill>
                  <a:srgbClr val="000000"/>
                </a:solidFill>
              </a:rPr>
              <a:t>I TENIS</a:t>
            </a:r>
          </a:p>
        </p:txBody>
      </p:sp>
      <p:pic>
        <p:nvPicPr>
          <p:cNvPr id="128" name="asset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349342" y="7467340"/>
            <a:ext cx="743828" cy="753834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958416" y="1251763"/>
            <a:ext cx="1066788" cy="1184538"/>
          </a:xfrm>
          <a:prstGeom prst="ellipse">
            <a:avLst/>
          </a:prstGeom>
          <a:solidFill>
            <a:schemeClr val="accent5"/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30" name="Shape 130"/>
          <p:cNvSpPr/>
          <p:nvPr/>
        </p:nvSpPr>
        <p:spPr>
          <a:xfrm>
            <a:off x="3473334" y="1251764"/>
            <a:ext cx="1066788" cy="1184538"/>
          </a:xfrm>
          <a:prstGeom prst="ellipse">
            <a:avLst/>
          </a:prstGeom>
          <a:solidFill>
            <a:schemeClr val="accent5"/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31" name="Shape 131"/>
          <p:cNvSpPr/>
          <p:nvPr/>
        </p:nvSpPr>
        <p:spPr>
          <a:xfrm>
            <a:off x="6268607" y="1251764"/>
            <a:ext cx="1066788" cy="1184537"/>
          </a:xfrm>
          <a:prstGeom prst="ellipse">
            <a:avLst/>
          </a:prstGeom>
          <a:solidFill>
            <a:schemeClr val="accent5"/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32" name="Shape 132"/>
          <p:cNvSpPr/>
          <p:nvPr/>
        </p:nvSpPr>
        <p:spPr>
          <a:xfrm>
            <a:off x="9063879" y="1251764"/>
            <a:ext cx="1066788" cy="1184538"/>
          </a:xfrm>
          <a:prstGeom prst="ellipse">
            <a:avLst/>
          </a:prstGeom>
          <a:solidFill>
            <a:schemeClr val="accent5"/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33" name="Shape 133"/>
          <p:cNvSpPr/>
          <p:nvPr/>
        </p:nvSpPr>
        <p:spPr>
          <a:xfrm>
            <a:off x="889889" y="3573030"/>
            <a:ext cx="1066788" cy="1184538"/>
          </a:xfrm>
          <a:prstGeom prst="ellipse">
            <a:avLst/>
          </a:prstGeom>
          <a:solidFill>
            <a:schemeClr val="accent4">
              <a:hueOff val="443750"/>
              <a:lumOff val="6169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34" name="Shape 134"/>
          <p:cNvSpPr/>
          <p:nvPr/>
        </p:nvSpPr>
        <p:spPr>
          <a:xfrm>
            <a:off x="3473334" y="3573029"/>
            <a:ext cx="1066789" cy="1184538"/>
          </a:xfrm>
          <a:prstGeom prst="ellipse">
            <a:avLst/>
          </a:prstGeom>
          <a:solidFill>
            <a:schemeClr val="accent4">
              <a:hueOff val="443750"/>
              <a:lumOff val="6169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35" name="Shape 135"/>
          <p:cNvSpPr/>
          <p:nvPr/>
        </p:nvSpPr>
        <p:spPr>
          <a:xfrm>
            <a:off x="6367593" y="3573029"/>
            <a:ext cx="1066788" cy="1184538"/>
          </a:xfrm>
          <a:prstGeom prst="ellipse">
            <a:avLst/>
          </a:prstGeom>
          <a:solidFill>
            <a:schemeClr val="accent4">
              <a:hueOff val="443750"/>
              <a:lumOff val="6169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36" name="Shape 136"/>
          <p:cNvSpPr/>
          <p:nvPr/>
        </p:nvSpPr>
        <p:spPr>
          <a:xfrm>
            <a:off x="9063880" y="3573028"/>
            <a:ext cx="1066788" cy="1184538"/>
          </a:xfrm>
          <a:prstGeom prst="ellipse">
            <a:avLst/>
          </a:prstGeom>
          <a:solidFill>
            <a:schemeClr val="accent4">
              <a:hueOff val="443750"/>
              <a:lumOff val="6169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37" name="Shape 137"/>
          <p:cNvSpPr/>
          <p:nvPr/>
        </p:nvSpPr>
        <p:spPr>
          <a:xfrm>
            <a:off x="889889" y="5894296"/>
            <a:ext cx="1066788" cy="1184537"/>
          </a:xfrm>
          <a:prstGeom prst="ellipse">
            <a:avLst/>
          </a:prstGeom>
          <a:solidFill>
            <a:schemeClr val="accent2">
              <a:hueOff val="-1600248"/>
              <a:satOff val="5179"/>
              <a:lumOff val="13270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38" name="Shape 138"/>
          <p:cNvSpPr/>
          <p:nvPr/>
        </p:nvSpPr>
        <p:spPr>
          <a:xfrm>
            <a:off x="3473334" y="5894296"/>
            <a:ext cx="1066788" cy="1184538"/>
          </a:xfrm>
          <a:prstGeom prst="ellipse">
            <a:avLst/>
          </a:prstGeom>
          <a:solidFill>
            <a:schemeClr val="accent2">
              <a:hueOff val="-1600248"/>
              <a:satOff val="5179"/>
              <a:lumOff val="13270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39" name="Shape 139"/>
          <p:cNvSpPr/>
          <p:nvPr/>
        </p:nvSpPr>
        <p:spPr>
          <a:xfrm>
            <a:off x="6413275" y="5894296"/>
            <a:ext cx="1066788" cy="1184538"/>
          </a:xfrm>
          <a:prstGeom prst="ellipse">
            <a:avLst/>
          </a:prstGeom>
          <a:solidFill>
            <a:schemeClr val="accent2">
              <a:hueOff val="-1600248"/>
              <a:satOff val="5179"/>
              <a:lumOff val="13270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40" name="Shape 140"/>
          <p:cNvSpPr/>
          <p:nvPr/>
        </p:nvSpPr>
        <p:spPr>
          <a:xfrm>
            <a:off x="9261850" y="5894296"/>
            <a:ext cx="1066788" cy="1184537"/>
          </a:xfrm>
          <a:prstGeom prst="ellipse">
            <a:avLst/>
          </a:prstGeom>
          <a:solidFill>
            <a:schemeClr val="accent2">
              <a:hueOff val="-1600248"/>
              <a:satOff val="5179"/>
              <a:lumOff val="13270"/>
            </a:schemeClr>
          </a:solidFill>
          <a:ln w="50800">
            <a:solidFill>
              <a:srgbClr val="FFFFFF"/>
            </a:solidFill>
            <a:miter lim="400000"/>
          </a:ln>
          <a:effectLst>
            <a:outerShdw sx="100000" sy="100000" kx="0" ky="0" algn="b" rotWithShape="0" blurRad="76200" dist="0" dir="162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5000">
                <a:solidFill>
                  <a:srgbClr val="FFFFFF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41" name="Shape 141"/>
          <p:cNvSpPr/>
          <p:nvPr/>
        </p:nvSpPr>
        <p:spPr>
          <a:xfrm flipV="1">
            <a:off x="1423283" y="2473694"/>
            <a:ext cx="1" cy="1061943"/>
          </a:xfrm>
          <a:prstGeom prst="line">
            <a:avLst/>
          </a:prstGeom>
          <a:ln w="1016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2" name="Shape 142"/>
          <p:cNvSpPr/>
          <p:nvPr/>
        </p:nvSpPr>
        <p:spPr>
          <a:xfrm>
            <a:off x="1426812" y="3004665"/>
            <a:ext cx="5411288" cy="1"/>
          </a:xfrm>
          <a:prstGeom prst="line">
            <a:avLst/>
          </a:prstGeom>
          <a:ln w="1016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3" name="Shape 143"/>
          <p:cNvSpPr/>
          <p:nvPr/>
        </p:nvSpPr>
        <p:spPr>
          <a:xfrm flipV="1">
            <a:off x="4006728" y="2427838"/>
            <a:ext cx="1" cy="574044"/>
          </a:xfrm>
          <a:prstGeom prst="line">
            <a:avLst/>
          </a:prstGeom>
          <a:ln w="1016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4" name="Shape 144"/>
          <p:cNvSpPr/>
          <p:nvPr/>
        </p:nvSpPr>
        <p:spPr>
          <a:xfrm flipV="1">
            <a:off x="6802000" y="2427838"/>
            <a:ext cx="1" cy="574044"/>
          </a:xfrm>
          <a:prstGeom prst="line">
            <a:avLst/>
          </a:prstGeom>
          <a:ln w="1016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5" name="Shape 145"/>
          <p:cNvSpPr/>
          <p:nvPr/>
        </p:nvSpPr>
        <p:spPr>
          <a:xfrm flipV="1">
            <a:off x="1423283" y="4794960"/>
            <a:ext cx="1" cy="1061943"/>
          </a:xfrm>
          <a:prstGeom prst="line">
            <a:avLst/>
          </a:prstGeom>
          <a:ln w="1016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6" name="Shape 146"/>
          <p:cNvSpPr/>
          <p:nvPr/>
        </p:nvSpPr>
        <p:spPr>
          <a:xfrm>
            <a:off x="1423828" y="5325931"/>
            <a:ext cx="5417257" cy="1"/>
          </a:xfrm>
          <a:prstGeom prst="line">
            <a:avLst/>
          </a:prstGeom>
          <a:ln w="1016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7" name="Shape 147"/>
          <p:cNvSpPr/>
          <p:nvPr/>
        </p:nvSpPr>
        <p:spPr>
          <a:xfrm flipV="1">
            <a:off x="4006728" y="4794960"/>
            <a:ext cx="1" cy="574044"/>
          </a:xfrm>
          <a:prstGeom prst="line">
            <a:avLst/>
          </a:prstGeom>
          <a:ln w="1016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8" name="Shape 148"/>
          <p:cNvSpPr/>
          <p:nvPr/>
        </p:nvSpPr>
        <p:spPr>
          <a:xfrm flipV="1">
            <a:off x="6802000" y="4794960"/>
            <a:ext cx="1" cy="574044"/>
          </a:xfrm>
          <a:prstGeom prst="line">
            <a:avLst/>
          </a:prstGeom>
          <a:ln w="1016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9" name="Shape 149"/>
          <p:cNvSpPr/>
          <p:nvPr/>
        </p:nvSpPr>
        <p:spPr>
          <a:xfrm flipV="1">
            <a:off x="7224878" y="4690312"/>
            <a:ext cx="2015195" cy="1271238"/>
          </a:xfrm>
          <a:prstGeom prst="line">
            <a:avLst/>
          </a:prstGeom>
          <a:ln w="1016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50" name="Shape 150"/>
          <p:cNvSpPr/>
          <p:nvPr/>
        </p:nvSpPr>
        <p:spPr>
          <a:xfrm>
            <a:off x="2442973" y="302398"/>
            <a:ext cx="8118854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200"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SISTEM PROGRESIJE</a:t>
            </a:r>
          </a:p>
        </p:txBody>
      </p:sp>
      <p:sp>
        <p:nvSpPr>
          <p:cNvPr id="151" name="Shape 151"/>
          <p:cNvSpPr/>
          <p:nvPr/>
        </p:nvSpPr>
        <p:spPr>
          <a:xfrm flipV="1">
            <a:off x="7224878" y="2369046"/>
            <a:ext cx="2015195" cy="1271238"/>
          </a:xfrm>
          <a:prstGeom prst="line">
            <a:avLst/>
          </a:prstGeom>
          <a:ln w="101600">
            <a:solidFill>
              <a:schemeClr val="accent1"/>
            </a:solidFill>
            <a:miter lim="400000"/>
          </a:ln>
        </p:spPr>
        <p:txBody>
          <a:bodyPr lIns="0" tIns="0" rIns="0" bIns="0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asse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9899" y="7732295"/>
            <a:ext cx="3217652" cy="1029649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/>
          <p:nvPr/>
        </p:nvSpPr>
        <p:spPr>
          <a:xfrm>
            <a:off x="9337505" y="8309232"/>
            <a:ext cx="297937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solidFill>
                  <a:schemeClr val="accent5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M</a:t>
            </a:r>
            <a:r>
              <a:rPr>
                <a:solidFill>
                  <a:schemeClr val="accent4">
                    <a:hueOff val="443750"/>
                    <a:lumOff val="6169"/>
                  </a:schemeClr>
                </a:solidFill>
              </a:rPr>
              <a:t>I</a:t>
            </a:r>
            <a:r>
              <a:rPr>
                <a:solidFill>
                  <a:schemeClr val="accent2">
                    <a:hueOff val="-1600248"/>
                    <a:satOff val="5179"/>
                    <a:lumOff val="13270"/>
                  </a:schemeClr>
                </a:solidFill>
              </a:rPr>
              <a:t>N</a:t>
            </a:r>
            <a:r>
              <a:rPr>
                <a:solidFill>
                  <a:srgbClr val="000000"/>
                </a:solidFill>
              </a:rPr>
              <a:t>I TENIS</a:t>
            </a:r>
          </a:p>
        </p:txBody>
      </p:sp>
      <p:pic>
        <p:nvPicPr>
          <p:cNvPr id="155" name="asset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349342" y="7550008"/>
            <a:ext cx="743828" cy="753834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/>
          <p:nvPr/>
        </p:nvSpPr>
        <p:spPr>
          <a:xfrm>
            <a:off x="2442973" y="3712855"/>
            <a:ext cx="8118854" cy="1757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2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VUKOJIČIĆ DEJAN</a:t>
            </a:r>
          </a:p>
          <a:p>
            <a:pPr>
              <a:defRPr sz="22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</a:p>
          <a:p>
            <a:pPr>
              <a:defRPr sz="22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</a:p>
          <a:p>
            <a:pPr>
              <a:defRPr sz="22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</a:p>
          <a:p>
            <a:pPr>
              <a:defRPr sz="2200"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  <a:r>
              <a:t>e-mail: vukojicic@icloud.com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wipe dir="l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